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4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07"/>
    <p:restoredTop sz="94673"/>
  </p:normalViewPr>
  <p:slideViewPr>
    <p:cSldViewPr snapToGrid="0" snapToObjects="1">
      <p:cViewPr varScale="1">
        <p:scale>
          <a:sx n="54" d="100"/>
          <a:sy n="54" d="100"/>
        </p:scale>
        <p:origin x="224" y="1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12/17/20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62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8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5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65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7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33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1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12/17/20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42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4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38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63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12/17/20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4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3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0E41109-1C50-4842-9EF1-BE085B50CB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40" b="289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B8090D-F720-B547-8731-70429411B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en-US" sz="6600" dirty="0"/>
              <a:t>SEX DETERMINATION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F41D19-4923-1A45-B3E0-18583B5EA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r>
              <a:rPr lang="en-US" dirty="0"/>
              <a:t>Mary Kay</a:t>
            </a:r>
          </a:p>
        </p:txBody>
      </p:sp>
    </p:spTree>
    <p:extLst>
      <p:ext uri="{BB962C8B-B14F-4D97-AF65-F5344CB8AC3E}">
        <p14:creationId xmlns:p14="http://schemas.microsoft.com/office/powerpoint/2010/main" val="2885675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E68B78-7F7E-4944-A3DE-D9C968049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US" sz="2800"/>
              <a:t>What Is Sex Determination?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9B6E0-8533-394A-B230-F9519229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Sex determination is a process of development by which the sex of an individual is settled. Sex is a method of reproduction which is widespread among living things. It requires two individuals of the same species.</a:t>
            </a:r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618A7BA0-9D92-4845-B9AF-04647A2FE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184" y="1491553"/>
            <a:ext cx="6922008" cy="397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0211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48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Neue Haas Grotesk Text Pro</vt:lpstr>
      <vt:lpstr>AccentBoxVTI</vt:lpstr>
      <vt:lpstr>SEX DETERMINATION</vt:lpstr>
      <vt:lpstr>What Is Sex Determination?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 DETERMINATION</dc:title>
  <dc:creator>Mariam Koroma</dc:creator>
  <cp:lastModifiedBy>Mariam Koroma</cp:lastModifiedBy>
  <cp:revision>1</cp:revision>
  <dcterms:created xsi:type="dcterms:W3CDTF">2020-12-18T03:10:34Z</dcterms:created>
  <dcterms:modified xsi:type="dcterms:W3CDTF">2020-12-18T03:17:43Z</dcterms:modified>
</cp:coreProperties>
</file>